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70" r:id="rId3"/>
    <p:sldId id="271" r:id="rId4"/>
    <p:sldId id="276" r:id="rId5"/>
    <p:sldId id="273" r:id="rId6"/>
    <p:sldId id="274" r:id="rId7"/>
    <p:sldId id="275" r:id="rId8"/>
    <p:sldId id="272" r:id="rId9"/>
    <p:sldId id="264" r:id="rId10"/>
    <p:sldId id="265" r:id="rId11"/>
    <p:sldId id="266" r:id="rId12"/>
    <p:sldId id="269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700" autoAdjust="0"/>
  </p:normalViewPr>
  <p:slideViewPr>
    <p:cSldViewPr snapToGrid="0">
      <p:cViewPr varScale="1">
        <p:scale>
          <a:sx n="83" d="100"/>
          <a:sy n="83" d="100"/>
        </p:scale>
        <p:origin x="-586" y="-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5A0ABC-E152-4058-9F28-9E94C6AEBEFF}" type="datetimeFigureOut">
              <a:rPr lang="zh-TW" altLang="en-US" smtClean="0"/>
              <a:t>2017/11/17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6B451F-8506-4290-86B1-615CC6C7C1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2650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6B451F-8506-4290-86B1-615CC6C7C190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1368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19.png"/><Relationship Id="rId5" Type="http://schemas.openxmlformats.org/officeDocument/2006/relationships/image" Target="../media/image14.jpeg"/><Relationship Id="rId10" Type="http://schemas.openxmlformats.org/officeDocument/2006/relationships/image" Target="../media/image18.png"/><Relationship Id="rId4" Type="http://schemas.openxmlformats.org/officeDocument/2006/relationships/image" Target="../media/image13.png"/><Relationship Id="rId9" Type="http://schemas.openxmlformats.org/officeDocument/2006/relationships/image" Target="../media/image17.png"/><Relationship Id="rId1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JAVA</a:t>
            </a:r>
            <a:r>
              <a:rPr lang="zh-TW" altLang="en-US" dirty="0" smtClean="0"/>
              <a:t>養成班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第</a:t>
            </a:r>
            <a:r>
              <a:rPr lang="en-US" altLang="zh-TW" dirty="0" smtClean="0"/>
              <a:t>97</a:t>
            </a:r>
            <a:r>
              <a:rPr lang="zh-TW" altLang="en-US" dirty="0" smtClean="0"/>
              <a:t>期第一組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zh-TW" altLang="en-US" dirty="0" smtClean="0"/>
              <a:t>教</a:t>
            </a:r>
            <a:r>
              <a:rPr lang="zh-TW" altLang="en-US" dirty="0"/>
              <a:t>練</a:t>
            </a:r>
            <a:r>
              <a:rPr lang="en-US" altLang="zh-TW" dirty="0" smtClean="0"/>
              <a:t>:</a:t>
            </a:r>
            <a:r>
              <a:rPr lang="zh-TW" altLang="en-US" dirty="0" smtClean="0"/>
              <a:t>劉翰卿、偉康科技</a:t>
            </a:r>
            <a:r>
              <a:rPr lang="en-US" altLang="zh-TW" dirty="0" smtClean="0"/>
              <a:t>Mark</a:t>
            </a:r>
          </a:p>
          <a:p>
            <a:r>
              <a:rPr lang="zh-TW" altLang="en-US" dirty="0"/>
              <a:t>球</a:t>
            </a:r>
            <a:r>
              <a:rPr lang="zh-TW" altLang="en-US" dirty="0" smtClean="0"/>
              <a:t>員</a:t>
            </a:r>
            <a:r>
              <a:rPr lang="en-US" altLang="zh-TW" dirty="0" smtClean="0"/>
              <a:t>:</a:t>
            </a:r>
            <a:r>
              <a:rPr lang="zh-TW" altLang="en-US" dirty="0"/>
              <a:t>朱奕叡、</a:t>
            </a:r>
            <a:r>
              <a:rPr lang="zh-TW" altLang="en-US" dirty="0" smtClean="0"/>
              <a:t>李紹群、</a:t>
            </a:r>
            <a:r>
              <a:rPr lang="zh-TW" altLang="en-US" dirty="0"/>
              <a:t>何其偉、</a:t>
            </a:r>
            <a:r>
              <a:rPr lang="zh-TW" altLang="en-US" dirty="0" smtClean="0"/>
              <a:t>高晟桓、陳品維、賴彥誠、張紘瑋</a:t>
            </a:r>
            <a:endParaRPr lang="zh-TW" altLang="en-US" dirty="0"/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893172" y="304800"/>
            <a:ext cx="10318418" cy="12385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 smtClean="0"/>
              <a:t>企業專題　籃球賽事平台</a:t>
            </a:r>
            <a:r>
              <a:rPr lang="en-US" altLang="zh-TW" sz="3600" dirty="0" smtClean="0"/>
              <a:t>:</a:t>
            </a:r>
          </a:p>
          <a:p>
            <a:r>
              <a:rPr lang="en-US" altLang="zh-TW" sz="3600" dirty="0" err="1" smtClean="0"/>
              <a:t>Buzzer.beater</a:t>
            </a:r>
            <a:r>
              <a:rPr lang="en-US" altLang="zh-TW" sz="3600" dirty="0" smtClean="0"/>
              <a:t>()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118687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USE</a:t>
            </a:r>
            <a:r>
              <a:rPr lang="zh-TW" altLang="en-US" smtClean="0"/>
              <a:t> </a:t>
            </a:r>
            <a:r>
              <a:rPr lang="en-US" altLang="zh-TW" dirty="0" smtClean="0"/>
              <a:t>CASE()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618" y="1083625"/>
            <a:ext cx="9234441" cy="5774375"/>
          </a:xfrm>
        </p:spPr>
      </p:pic>
    </p:spTree>
    <p:extLst>
      <p:ext uri="{BB962C8B-B14F-4D97-AF65-F5344CB8AC3E}">
        <p14:creationId xmlns:p14="http://schemas.microsoft.com/office/powerpoint/2010/main" val="150936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807781" cy="6141984"/>
          </a:xfrm>
        </p:spPr>
        <p:txBody>
          <a:bodyPr vert="eaVert">
            <a:normAutofit fontScale="90000"/>
          </a:bodyPr>
          <a:lstStyle/>
          <a:p>
            <a:r>
              <a:rPr lang="zh-TW" altLang="en-US" dirty="0" smtClean="0"/>
              <a:t>關聯式資料庫表格</a:t>
            </a:r>
            <a:endParaRPr lang="zh-TW" altLang="en-US" dirty="0"/>
          </a:p>
        </p:txBody>
      </p:sp>
      <p:pic>
        <p:nvPicPr>
          <p:cNvPr id="6" name="內容版面配置區 5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082" y="108813"/>
            <a:ext cx="6582032" cy="6749187"/>
          </a:xfrm>
        </p:spPr>
      </p:pic>
    </p:spTree>
    <p:extLst>
      <p:ext uri="{BB962C8B-B14F-4D97-AF65-F5344CB8AC3E}">
        <p14:creationId xmlns:p14="http://schemas.microsoft.com/office/powerpoint/2010/main" val="314345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活動圖</a:t>
            </a:r>
            <a:r>
              <a:rPr lang="en-US" altLang="zh-TW" dirty="0" smtClean="0"/>
              <a:t>()</a:t>
            </a:r>
            <a:endParaRPr lang="zh-TW" altLang="en-US" dirty="0"/>
          </a:p>
        </p:txBody>
      </p:sp>
      <p:pic>
        <p:nvPicPr>
          <p:cNvPr id="1026" name="Picture 2" descr="C:\Users\Frank Lai\Desktop\UML\繳費流程圖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4253" y="1085197"/>
            <a:ext cx="7093523" cy="5702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047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26964" y="382598"/>
            <a:ext cx="10178322" cy="1492132"/>
          </a:xfrm>
        </p:spPr>
        <p:txBody>
          <a:bodyPr/>
          <a:lstStyle/>
          <a:p>
            <a:r>
              <a:rPr lang="zh-TW" altLang="en-US" dirty="0" smtClean="0"/>
              <a:t>開發環境與技術</a:t>
            </a:r>
            <a:r>
              <a:rPr lang="en-US" altLang="zh-TW" dirty="0" smtClean="0"/>
              <a:t>()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516" y="1454581"/>
            <a:ext cx="3016694" cy="1111276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46" y="3587690"/>
            <a:ext cx="2366319" cy="2366319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237" y="3587690"/>
            <a:ext cx="3148724" cy="1574362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306" y="4231798"/>
            <a:ext cx="2269299" cy="1971675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848" y="1329439"/>
            <a:ext cx="3590113" cy="2103581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051" y="4819188"/>
            <a:ext cx="2394465" cy="1724015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306" y="883774"/>
            <a:ext cx="2197609" cy="891330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707" y="4120630"/>
            <a:ext cx="2082843" cy="2082843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447" y="4819188"/>
            <a:ext cx="2066513" cy="1379977"/>
          </a:xfrm>
          <a:prstGeom prst="rect">
            <a:avLst/>
          </a:prstGeom>
        </p:spPr>
      </p:pic>
      <p:pic>
        <p:nvPicPr>
          <p:cNvPr id="18" name="圖片 1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516" y="2820593"/>
            <a:ext cx="3015863" cy="767097"/>
          </a:xfrm>
          <a:prstGeom prst="rect">
            <a:avLst/>
          </a:prstGeom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428" y="1884885"/>
            <a:ext cx="2649057" cy="214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50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感謝</a:t>
            </a:r>
            <a:r>
              <a:rPr lang="en-US" altLang="zh-TW" dirty="0" smtClean="0"/>
              <a:t>()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128451"/>
            <a:ext cx="10178322" cy="5376851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感謝資策會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導師  劉翰卿  老師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 smtClean="0"/>
              <a:t>    吳</a:t>
            </a:r>
            <a:r>
              <a:rPr lang="zh-TW" altLang="en-US" dirty="0"/>
              <a:t>念祖 </a:t>
            </a:r>
            <a:r>
              <a:rPr lang="zh-TW" altLang="en-US" dirty="0" smtClean="0"/>
              <a:t>組長</a:t>
            </a:r>
            <a:r>
              <a:rPr lang="en-US" altLang="zh-TW" dirty="0" smtClean="0"/>
              <a:t>	</a:t>
            </a:r>
            <a:r>
              <a:rPr lang="zh-TW" altLang="en-US" dirty="0" smtClean="0"/>
              <a:t>王孝弘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紀宜昕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蘇國鈞 老師 </a:t>
            </a:r>
            <a:endParaRPr lang="en-US" altLang="zh-TW" dirty="0" smtClean="0"/>
          </a:p>
          <a:p>
            <a:pPr marL="457200" lvl="1" indent="0">
              <a:buNone/>
            </a:pPr>
            <a:r>
              <a:rPr lang="zh-TW" altLang="en-US" dirty="0" smtClean="0"/>
              <a:t>    王憲春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馬全德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邱華傑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陳</a:t>
            </a:r>
            <a:r>
              <a:rPr lang="zh-TW" altLang="en-US" dirty="0"/>
              <a:t>奕兆 老師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/>
              <a:t>    俞中平 </a:t>
            </a:r>
            <a:r>
              <a:rPr lang="zh-TW" altLang="en-US" dirty="0" smtClean="0"/>
              <a:t>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潘麗珍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吳永志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陳銀華 老師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還有資策會的全體員工以及打掃阿姨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特別感謝偉康科技 </a:t>
            </a:r>
            <a:r>
              <a:rPr lang="en-US" altLang="zh-TW" dirty="0" smtClean="0"/>
              <a:t>Mark</a:t>
            </a:r>
            <a:r>
              <a:rPr lang="zh-TW" altLang="en-US" dirty="0" smtClean="0"/>
              <a:t> 的指導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感謝在座廠商的聆聽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215" y="3161209"/>
            <a:ext cx="5339274" cy="334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1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組長</a:t>
            </a:r>
            <a:r>
              <a:rPr lang="en-US" altLang="zh-TW" dirty="0" smtClean="0"/>
              <a:t>(method </a:t>
            </a:r>
            <a:r>
              <a:rPr lang="zh-TW" altLang="en-US" dirty="0" smtClean="0"/>
              <a:t>何其偉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(Date </a:t>
            </a:r>
            <a:r>
              <a:rPr lang="en-US" altLang="zh-TW" dirty="0"/>
              <a:t>150</a:t>
            </a:r>
            <a:r>
              <a:rPr lang="zh-TW" altLang="en-US" dirty="0"/>
              <a:t> 天</a:t>
            </a:r>
            <a:r>
              <a:rPr lang="en-US" altLang="zh-TW" dirty="0" smtClean="0"/>
              <a:t>)</a:t>
            </a:r>
            <a:r>
              <a:rPr lang="zh-TW" altLang="en-US" dirty="0" smtClean="0"/>
              <a:t>｛ </a:t>
            </a:r>
            <a:endParaRPr lang="en-US" altLang="zh-TW" dirty="0" smtClean="0"/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/>
              <a:t>()</a:t>
            </a:r>
          </a:p>
          <a:p>
            <a:pPr lvl="2"/>
            <a:r>
              <a:rPr lang="zh-TW" altLang="zh-TW" dirty="0" smtClean="0"/>
              <a:t>登入系統 </a:t>
            </a:r>
            <a:r>
              <a:rPr lang="en-US" altLang="zh-TW" dirty="0"/>
              <a:t>(</a:t>
            </a:r>
            <a:r>
              <a:rPr lang="en-US" altLang="zh-TW" dirty="0" smtClean="0"/>
              <a:t>Google  </a:t>
            </a:r>
            <a:r>
              <a:rPr lang="zh-TW" altLang="zh-TW" dirty="0"/>
              <a:t>、</a:t>
            </a:r>
            <a:r>
              <a:rPr lang="en-US" altLang="zh-TW" dirty="0" smtClean="0"/>
              <a:t>Facebook)</a:t>
            </a:r>
          </a:p>
          <a:p>
            <a:pPr lvl="1"/>
            <a:r>
              <a:rPr lang="en-US" altLang="zh-TW" dirty="0"/>
              <a:t>Private</a:t>
            </a:r>
            <a:r>
              <a:rPr lang="zh-TW" altLang="en-US" dirty="0"/>
              <a:t>後台</a:t>
            </a:r>
            <a:r>
              <a:rPr lang="en-US" altLang="zh-TW" dirty="0"/>
              <a:t>()</a:t>
            </a:r>
          </a:p>
          <a:p>
            <a:pPr lvl="2"/>
            <a:r>
              <a:rPr lang="zh-TW" altLang="en-US" dirty="0" smtClean="0"/>
              <a:t>會員</a:t>
            </a:r>
            <a:r>
              <a:rPr lang="zh-TW" altLang="en-US" dirty="0"/>
              <a:t>權限</a:t>
            </a:r>
            <a:r>
              <a:rPr lang="zh-TW" altLang="en-US" dirty="0" smtClean="0"/>
              <a:t>管理</a:t>
            </a:r>
            <a:endParaRPr lang="en-US" altLang="zh-TW" dirty="0"/>
          </a:p>
          <a:p>
            <a:pPr lvl="1"/>
            <a:r>
              <a:rPr lang="zh-TW" altLang="en-US" dirty="0"/>
              <a:t>資料庫建構及整合</a:t>
            </a:r>
            <a:endParaRPr lang="en-US" altLang="zh-TW" dirty="0"/>
          </a:p>
          <a:p>
            <a:pPr lvl="1"/>
            <a:r>
              <a:rPr lang="zh-TW" altLang="en-US" dirty="0"/>
              <a:t>系統</a:t>
            </a:r>
            <a:r>
              <a:rPr lang="zh-TW" altLang="en-US" dirty="0" smtClean="0"/>
              <a:t>整合</a:t>
            </a:r>
            <a:endParaRPr lang="en-US" altLang="zh-TW" dirty="0" smtClean="0"/>
          </a:p>
          <a:p>
            <a:pPr marL="457200" lvl="1" indent="0">
              <a:buNone/>
            </a:pPr>
            <a:r>
              <a:rPr lang="zh-TW" altLang="en-US" dirty="0" smtClean="0"/>
              <a:t>｝</a:t>
            </a:r>
            <a:endParaRPr lang="en-US" altLang="zh-TW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541" y="755484"/>
            <a:ext cx="6013621" cy="49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3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副組長</a:t>
            </a:r>
            <a:r>
              <a:rPr lang="en-US" altLang="zh-TW" dirty="0"/>
              <a:t>(</a:t>
            </a:r>
            <a:r>
              <a:rPr lang="en-US" altLang="zh-TW" dirty="0" smtClean="0"/>
              <a:t>method</a:t>
            </a:r>
            <a:r>
              <a:rPr lang="zh-TW" altLang="en-US" dirty="0" smtClean="0"/>
              <a:t> 高晟桓 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</a:t>
            </a:r>
            <a:r>
              <a:rPr lang="en-US" altLang="zh-TW" dirty="0" smtClean="0"/>
              <a:t>150</a:t>
            </a:r>
            <a:r>
              <a:rPr lang="zh-TW" altLang="en-US" dirty="0" smtClean="0"/>
              <a:t> </a:t>
            </a:r>
            <a:r>
              <a:rPr lang="zh-TW" altLang="en-US" dirty="0"/>
              <a:t>天</a:t>
            </a:r>
            <a:r>
              <a:rPr lang="en-US" altLang="zh-TW" dirty="0" smtClean="0"/>
              <a:t>){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Public </a:t>
            </a:r>
            <a:r>
              <a:rPr lang="zh-TW" altLang="en-US" dirty="0" smtClean="0"/>
              <a:t>前台</a:t>
            </a:r>
            <a:r>
              <a:rPr lang="en-US" altLang="zh-TW" dirty="0" smtClean="0"/>
              <a:t>()</a:t>
            </a:r>
          </a:p>
          <a:p>
            <a:pPr lvl="2"/>
            <a:r>
              <a:rPr lang="zh-TW" altLang="en-US" dirty="0" smtClean="0"/>
              <a:t>網頁設</a:t>
            </a:r>
            <a:r>
              <a:rPr lang="zh-TW" altLang="en-US" dirty="0"/>
              <a:t>計</a:t>
            </a:r>
            <a:endParaRPr lang="en-US" altLang="zh-TW" dirty="0"/>
          </a:p>
          <a:p>
            <a:pPr lvl="1"/>
            <a:r>
              <a:rPr lang="en-US" altLang="zh-TW" dirty="0" smtClean="0"/>
              <a:t>Private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</a:p>
          <a:p>
            <a:pPr lvl="2"/>
            <a:r>
              <a:rPr lang="zh-TW" altLang="en-US" dirty="0"/>
              <a:t>資料庫</a:t>
            </a:r>
            <a:r>
              <a:rPr lang="zh-TW" altLang="en-US" dirty="0" smtClean="0"/>
              <a:t>建立</a:t>
            </a:r>
            <a:r>
              <a:rPr lang="en-US" altLang="zh-TW" dirty="0" smtClean="0"/>
              <a:t>	</a:t>
            </a:r>
            <a:endParaRPr lang="en-US" altLang="zh-TW" dirty="0"/>
          </a:p>
          <a:p>
            <a:pPr lvl="1"/>
            <a:r>
              <a:rPr lang="zh-TW" altLang="en-US" dirty="0"/>
              <a:t>網頁</a:t>
            </a:r>
            <a:r>
              <a:rPr lang="zh-TW" altLang="en-US" dirty="0" smtClean="0"/>
              <a:t>測試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 smtClean="0"/>
              <a:t>｝</a:t>
            </a:r>
            <a:endParaRPr lang="en-US" altLang="zh-TW" dirty="0"/>
          </a:p>
          <a:p>
            <a:pPr lvl="2"/>
            <a:endParaRPr lang="en-US" altLang="zh-TW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816" y="165977"/>
            <a:ext cx="3694828" cy="611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89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>
            <a:normAutofit lnSpcReduction="10000"/>
          </a:bodyPr>
          <a:lstStyle/>
          <a:p>
            <a:r>
              <a:rPr lang="zh-TW" altLang="en-US" dirty="0" smtClean="0"/>
              <a:t>組員</a:t>
            </a:r>
            <a:r>
              <a:rPr lang="en-US" altLang="zh-TW" dirty="0"/>
              <a:t>(</a:t>
            </a:r>
            <a:r>
              <a:rPr lang="en-US" altLang="zh-TW" dirty="0" smtClean="0"/>
              <a:t>method</a:t>
            </a:r>
            <a:r>
              <a:rPr lang="zh-TW" altLang="en-US" dirty="0"/>
              <a:t> </a:t>
            </a:r>
            <a:r>
              <a:rPr lang="zh-TW" altLang="en-US" dirty="0" smtClean="0"/>
              <a:t>張紘瑋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150</a:t>
            </a:r>
            <a:r>
              <a:rPr lang="zh-TW" altLang="en-US" dirty="0"/>
              <a:t> </a:t>
            </a:r>
            <a:r>
              <a:rPr lang="zh-TW" altLang="en-US" dirty="0" smtClean="0"/>
              <a:t>天</a:t>
            </a:r>
            <a:r>
              <a:rPr lang="en-US" altLang="zh-TW" dirty="0" smtClean="0"/>
              <a:t>){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賽季、賽程功能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Private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賽季管理功能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賽程管理功能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賽事編排系統</a:t>
            </a:r>
            <a:endParaRPr lang="en-US" altLang="zh-TW" dirty="0" smtClean="0"/>
          </a:p>
          <a:p>
            <a:pPr lvl="2"/>
            <a:r>
              <a:rPr lang="en-US" altLang="zh-TW" dirty="0" err="1" smtClean="0"/>
              <a:t>Execel</a:t>
            </a:r>
            <a:r>
              <a:rPr lang="zh-TW" altLang="en-US" dirty="0" smtClean="0"/>
              <a:t>功能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Google Map</a:t>
            </a:r>
          </a:p>
          <a:p>
            <a:pPr lvl="2"/>
            <a:r>
              <a:rPr lang="en-US" altLang="zh-TW" dirty="0" smtClean="0"/>
              <a:t>Google </a:t>
            </a:r>
            <a:r>
              <a:rPr lang="zh-TW" altLang="en-US" dirty="0" smtClean="0"/>
              <a:t>行事曆</a:t>
            </a:r>
            <a:endParaRPr lang="en-US" altLang="zh-TW" dirty="0" smtClean="0"/>
          </a:p>
          <a:p>
            <a:pPr marL="457200" lvl="1" indent="0">
              <a:buNone/>
            </a:pPr>
            <a:r>
              <a:rPr lang="zh-TW" altLang="en-US" dirty="0"/>
              <a:t>資料庫建</a:t>
            </a:r>
            <a:r>
              <a:rPr lang="zh-TW" altLang="en-US" dirty="0" smtClean="0"/>
              <a:t>構及整合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 smtClean="0"/>
              <a:t>｝</a:t>
            </a: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333" y="642551"/>
            <a:ext cx="6613667" cy="495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6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組員</a:t>
            </a:r>
            <a:r>
              <a:rPr lang="en-US" altLang="zh-TW" dirty="0"/>
              <a:t>(</a:t>
            </a:r>
            <a:r>
              <a:rPr lang="en-US" altLang="zh-TW" dirty="0" smtClean="0"/>
              <a:t>method</a:t>
            </a:r>
            <a:r>
              <a:rPr lang="zh-TW" altLang="en-US" dirty="0" smtClean="0"/>
              <a:t> 李紹群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150</a:t>
            </a:r>
            <a:r>
              <a:rPr lang="zh-TW" altLang="en-US" dirty="0"/>
              <a:t> 天</a:t>
            </a:r>
            <a:r>
              <a:rPr lang="en-US" altLang="zh-TW" dirty="0" smtClean="0"/>
              <a:t>){</a:t>
            </a:r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/>
              <a:t>()</a:t>
            </a:r>
          </a:p>
          <a:p>
            <a:pPr lvl="2"/>
            <a:r>
              <a:rPr lang="zh-TW" altLang="en-US" dirty="0" smtClean="0"/>
              <a:t>個人數</a:t>
            </a:r>
            <a:r>
              <a:rPr lang="zh-TW" altLang="en-US" dirty="0"/>
              <a:t>據</a:t>
            </a:r>
            <a:r>
              <a:rPr lang="zh-TW" altLang="en-US" dirty="0" smtClean="0"/>
              <a:t>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球隊數據功能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賽事數據功</a:t>
            </a:r>
            <a:r>
              <a:rPr lang="zh-TW" altLang="en-US" dirty="0"/>
              <a:t>能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Private 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個人數據管理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球隊數據管理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賽事</a:t>
            </a:r>
            <a:r>
              <a:rPr lang="zh-TW" altLang="en-US" dirty="0"/>
              <a:t>數據管理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 smtClean="0"/>
              <a:t>｝</a:t>
            </a: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138" y="755484"/>
            <a:ext cx="6477862" cy="485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8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組員</a:t>
            </a:r>
            <a:r>
              <a:rPr lang="en-US" altLang="zh-TW" dirty="0"/>
              <a:t>(</a:t>
            </a:r>
            <a:r>
              <a:rPr lang="en-US" altLang="zh-TW" dirty="0" smtClean="0"/>
              <a:t>method </a:t>
            </a:r>
            <a:r>
              <a:rPr lang="zh-TW" altLang="en-US" dirty="0" smtClean="0"/>
              <a:t>賴彥誠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150</a:t>
            </a:r>
            <a:r>
              <a:rPr lang="zh-TW" altLang="en-US" dirty="0"/>
              <a:t> 天</a:t>
            </a:r>
            <a:r>
              <a:rPr lang="en-US" altLang="zh-TW" dirty="0" smtClean="0"/>
              <a:t>)</a:t>
            </a:r>
            <a:r>
              <a:rPr lang="zh-TW" altLang="en-US" dirty="0" smtClean="0"/>
              <a:t>｛ </a:t>
            </a:r>
            <a:endParaRPr lang="en-US" altLang="zh-TW" dirty="0" smtClean="0"/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影片功能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照片功能</a:t>
            </a:r>
            <a:endParaRPr lang="en-US" altLang="zh-TW" dirty="0" smtClean="0"/>
          </a:p>
          <a:p>
            <a:pPr lvl="2"/>
            <a:r>
              <a:rPr lang="zh-TW" altLang="zh-TW" dirty="0"/>
              <a:t>圖片標籤</a:t>
            </a:r>
            <a:r>
              <a:rPr lang="en-US" altLang="zh-TW" dirty="0"/>
              <a:t>(tag)</a:t>
            </a:r>
            <a:r>
              <a:rPr lang="zh-TW" altLang="zh-TW" dirty="0"/>
              <a:t>功能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Private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影</a:t>
            </a:r>
            <a:r>
              <a:rPr lang="zh-TW" altLang="en-US" dirty="0"/>
              <a:t>片</a:t>
            </a:r>
            <a:r>
              <a:rPr lang="zh-TW" altLang="en-US" dirty="0" smtClean="0"/>
              <a:t>管理功能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照</a:t>
            </a:r>
            <a:r>
              <a:rPr lang="zh-TW" altLang="en-US" dirty="0"/>
              <a:t>片</a:t>
            </a:r>
            <a:r>
              <a:rPr lang="zh-TW" altLang="en-US" dirty="0" smtClean="0"/>
              <a:t>管理功能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Gmai</a:t>
            </a:r>
            <a:r>
              <a:rPr lang="en-US" altLang="zh-TW" dirty="0"/>
              <a:t>l</a:t>
            </a:r>
            <a:r>
              <a:rPr lang="zh-TW" altLang="en-US" dirty="0" smtClean="0"/>
              <a:t>通知信功能</a:t>
            </a:r>
            <a:endParaRPr lang="en-US" altLang="zh-TW" dirty="0" smtClean="0"/>
          </a:p>
          <a:p>
            <a:pPr marL="457200" lvl="1" indent="0">
              <a:buNone/>
            </a:pPr>
            <a:r>
              <a:rPr lang="zh-TW" altLang="en-US" dirty="0" smtClean="0"/>
              <a:t>｝</a:t>
            </a: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236" y="815545"/>
            <a:ext cx="6373764" cy="477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25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組員</a:t>
            </a:r>
            <a:r>
              <a:rPr lang="en-US" altLang="zh-TW" dirty="0"/>
              <a:t>(</a:t>
            </a:r>
            <a:r>
              <a:rPr lang="en-US" altLang="zh-TW" dirty="0" smtClean="0"/>
              <a:t>method </a:t>
            </a:r>
            <a:r>
              <a:rPr lang="zh-TW" altLang="en-US" dirty="0" smtClean="0"/>
              <a:t>陳品維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150</a:t>
            </a:r>
            <a:r>
              <a:rPr lang="zh-TW" altLang="en-US" dirty="0"/>
              <a:t> 天</a:t>
            </a:r>
            <a:r>
              <a:rPr lang="en-US" altLang="zh-TW" dirty="0" smtClean="0"/>
              <a:t>){</a:t>
            </a:r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 smtClean="0"/>
              <a:t>()</a:t>
            </a:r>
            <a:endParaRPr lang="en-US" altLang="zh-TW" dirty="0"/>
          </a:p>
          <a:p>
            <a:pPr lvl="2"/>
            <a:r>
              <a:rPr lang="zh-TW" altLang="en-US" dirty="0" smtClean="0"/>
              <a:t>網頁設計</a:t>
            </a:r>
            <a:endParaRPr lang="en-US" altLang="zh-TW" dirty="0"/>
          </a:p>
          <a:p>
            <a:pPr lvl="2"/>
            <a:r>
              <a:rPr lang="zh-TW" altLang="en-US" dirty="0" smtClean="0"/>
              <a:t>網站的整合</a:t>
            </a:r>
            <a:endParaRPr lang="en-US" altLang="zh-TW" dirty="0"/>
          </a:p>
          <a:p>
            <a:pPr lvl="1"/>
            <a:r>
              <a:rPr lang="en-US" altLang="zh-TW" dirty="0" smtClean="0"/>
              <a:t>Private 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</a:p>
          <a:p>
            <a:pPr lvl="2"/>
            <a:r>
              <a:rPr lang="zh-TW" altLang="en-US" dirty="0"/>
              <a:t>資料庫建構 </a:t>
            </a:r>
            <a:endParaRPr lang="en-US" altLang="zh-TW" dirty="0" smtClean="0"/>
          </a:p>
          <a:p>
            <a:pPr lvl="2"/>
            <a:r>
              <a:rPr lang="zh-TW" altLang="en-US" dirty="0"/>
              <a:t>繳費</a:t>
            </a:r>
            <a:r>
              <a:rPr lang="zh-TW" altLang="en-US" dirty="0" smtClean="0"/>
              <a:t>驗證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歐付寶串接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 smtClean="0"/>
              <a:t>｝</a:t>
            </a:r>
            <a:endParaRPr lang="en-US" altLang="zh-TW" dirty="0"/>
          </a:p>
          <a:p>
            <a:pPr lvl="2"/>
            <a:endParaRPr lang="en-US" altLang="zh-TW" dirty="0" smtClean="0"/>
          </a:p>
          <a:p>
            <a:pPr marL="457200" lvl="1" indent="0">
              <a:buNone/>
            </a:pPr>
            <a:endParaRPr lang="en-US" altLang="zh-TW" dirty="0" smtClean="0"/>
          </a:p>
          <a:p>
            <a:pPr marL="457200" lvl="1" indent="0">
              <a:buNone/>
            </a:pPr>
            <a:endParaRPr lang="en-US" altLang="zh-TW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654" y="755484"/>
            <a:ext cx="6279295" cy="464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26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組員</a:t>
            </a:r>
            <a:r>
              <a:rPr lang="en-US" altLang="zh-TW" dirty="0"/>
              <a:t>(</a:t>
            </a:r>
            <a:r>
              <a:rPr lang="en-US" altLang="zh-TW" dirty="0" smtClean="0"/>
              <a:t>method </a:t>
            </a:r>
            <a:r>
              <a:rPr lang="zh-TW" altLang="en-US" dirty="0" smtClean="0"/>
              <a:t>朱奕叡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150</a:t>
            </a:r>
            <a:r>
              <a:rPr lang="zh-TW" altLang="en-US" dirty="0"/>
              <a:t> 天</a:t>
            </a:r>
            <a:r>
              <a:rPr lang="en-US" altLang="zh-TW" dirty="0" smtClean="0"/>
              <a:t>){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球隊數據功能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球員數據功能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Private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/>
              <a:t>球隊、球員管理</a:t>
            </a:r>
            <a:r>
              <a:rPr lang="zh-TW" altLang="en-US" dirty="0" smtClean="0"/>
              <a:t>系統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報名流程系統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Line</a:t>
            </a:r>
            <a:r>
              <a:rPr lang="zh-TW" altLang="en-US" dirty="0" smtClean="0"/>
              <a:t>社群功能</a:t>
            </a:r>
            <a:endParaRPr lang="en-US" altLang="zh-TW" dirty="0" smtClean="0"/>
          </a:p>
          <a:p>
            <a:pPr marL="457200" lvl="1" indent="0">
              <a:buNone/>
            </a:pPr>
            <a:r>
              <a:rPr lang="zh-TW" altLang="en-US" dirty="0" smtClean="0"/>
              <a:t>｝</a:t>
            </a: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319" y="848497"/>
            <a:ext cx="6540843" cy="503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08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21485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源起</a:t>
            </a:r>
            <a:r>
              <a:rPr lang="en-US" altLang="zh-TW" dirty="0" smtClean="0"/>
              <a:t>()</a:t>
            </a:r>
            <a:br>
              <a:rPr lang="en-US" altLang="zh-TW" dirty="0" smtClean="0"/>
            </a:b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103871"/>
            <a:ext cx="10178322" cy="4775722"/>
          </a:xfrm>
        </p:spPr>
        <p:txBody>
          <a:bodyPr>
            <a:normAutofit/>
          </a:bodyPr>
          <a:lstStyle/>
          <a:p>
            <a:r>
              <a:rPr lang="zh-TW" altLang="en-US" sz="2400" dirty="0" smtClean="0"/>
              <a:t>題目</a:t>
            </a:r>
            <a:r>
              <a:rPr lang="zh-TW" altLang="en-US" sz="2400" dirty="0"/>
              <a:t>的發想是由</a:t>
            </a:r>
            <a:r>
              <a:rPr lang="zh-TW" altLang="en-US" sz="2400" b="1" u="sng" dirty="0"/>
              <a:t>偉康科技 </a:t>
            </a:r>
            <a:r>
              <a:rPr lang="en-US" altLang="zh-TW" sz="2400" b="1" u="sng" dirty="0" smtClean="0"/>
              <a:t>Mark</a:t>
            </a:r>
            <a:r>
              <a:rPr lang="zh-TW" altLang="en-US" sz="2400" b="1" u="sng" dirty="0"/>
              <a:t> </a:t>
            </a:r>
            <a:r>
              <a:rPr lang="zh-TW" altLang="en-US" sz="2400" dirty="0" smtClean="0"/>
              <a:t>給</a:t>
            </a:r>
            <a:r>
              <a:rPr lang="zh-TW" altLang="en-US" sz="2400" dirty="0"/>
              <a:t>我們籃球網站的</a:t>
            </a:r>
            <a:r>
              <a:rPr lang="zh-TW" altLang="en-US" sz="2400" dirty="0" smtClean="0"/>
              <a:t>方向</a:t>
            </a:r>
            <a:r>
              <a:rPr lang="zh-TW" altLang="en-US" sz="2400" dirty="0"/>
              <a:t>，</a:t>
            </a:r>
            <a:r>
              <a:rPr lang="zh-TW" altLang="en-US" sz="2400" dirty="0" smtClean="0"/>
              <a:t>再結合我們生活</a:t>
            </a:r>
            <a:r>
              <a:rPr lang="zh-TW" altLang="en-US" sz="2400" dirty="0"/>
              <a:t>上的</a:t>
            </a:r>
            <a:r>
              <a:rPr lang="zh-TW" altLang="en-US" sz="2400" dirty="0" smtClean="0"/>
              <a:t>經驗，而</a:t>
            </a:r>
            <a:r>
              <a:rPr lang="zh-TW" altLang="en-US" sz="2400" dirty="0"/>
              <a:t>完成的</a:t>
            </a:r>
            <a:r>
              <a:rPr lang="zh-TW" altLang="en-US" sz="2400" dirty="0" smtClean="0"/>
              <a:t>網站。</a:t>
            </a:r>
            <a:r>
              <a:rPr lang="en-US" altLang="zh-TW" sz="2400" b="1" u="sng" dirty="0" err="1" smtClean="0"/>
              <a:t>BuzzerBeater</a:t>
            </a:r>
            <a:r>
              <a:rPr lang="zh-TW" altLang="en-US" sz="2400" dirty="0"/>
              <a:t>在籃球場上的意思是壓哨</a:t>
            </a:r>
            <a:r>
              <a:rPr lang="zh-TW" altLang="en-US" sz="2400" dirty="0" smtClean="0"/>
              <a:t>球</a:t>
            </a:r>
            <a:r>
              <a:rPr lang="zh-TW" altLang="en-US" sz="2400" dirty="0"/>
              <a:t>，</a:t>
            </a:r>
            <a:r>
              <a:rPr lang="zh-TW" altLang="en-US" sz="2400" dirty="0" smtClean="0"/>
              <a:t>對於</a:t>
            </a:r>
            <a:r>
              <a:rPr lang="zh-TW" altLang="en-US" sz="2400" dirty="0"/>
              <a:t>球員來</a:t>
            </a:r>
            <a:r>
              <a:rPr lang="zh-TW" altLang="en-US" sz="2400" dirty="0" smtClean="0"/>
              <a:t>說，這代表</a:t>
            </a:r>
            <a:r>
              <a:rPr lang="zh-TW" altLang="en-US" sz="2400" dirty="0"/>
              <a:t>的是生涯</a:t>
            </a:r>
            <a:r>
              <a:rPr lang="zh-TW" altLang="en-US" sz="2400" dirty="0" smtClean="0"/>
              <a:t>的精彩片段</a:t>
            </a:r>
            <a:r>
              <a:rPr lang="zh-TW" altLang="en-US" sz="2400" dirty="0"/>
              <a:t>，</a:t>
            </a:r>
            <a:r>
              <a:rPr lang="zh-TW" altLang="en-US" sz="2400" dirty="0" smtClean="0"/>
              <a:t>而我們希望能提供一般熱愛運動的人也能有職業等級</a:t>
            </a:r>
            <a:r>
              <a:rPr lang="zh-TW" altLang="en-US" sz="2400" b="1" u="sng" dirty="0" smtClean="0"/>
              <a:t>數據</a:t>
            </a:r>
            <a:r>
              <a:rPr lang="zh-TW" altLang="en-US" sz="2400" b="1" dirty="0"/>
              <a:t>、</a:t>
            </a:r>
            <a:r>
              <a:rPr lang="zh-TW" altLang="en-US" sz="2400" b="1" u="sng" dirty="0"/>
              <a:t>影</a:t>
            </a:r>
            <a:r>
              <a:rPr lang="zh-TW" altLang="en-US" sz="2400" b="1" u="sng" dirty="0" smtClean="0"/>
              <a:t>音的呈現</a:t>
            </a:r>
            <a:r>
              <a:rPr lang="zh-TW" altLang="en-US" sz="2400" b="1" dirty="0" smtClean="0"/>
              <a:t>，</a:t>
            </a:r>
            <a:r>
              <a:rPr lang="zh-TW" altLang="en-US" sz="2400" dirty="0"/>
              <a:t>留下屬於自己的精彩</a:t>
            </a:r>
            <a:r>
              <a:rPr lang="zh-TW" altLang="en-US" sz="2400" dirty="0" smtClean="0"/>
              <a:t>紀錄。</a:t>
            </a:r>
            <a:endParaRPr lang="en-US" altLang="zh-TW" sz="2400" dirty="0" smtClean="0"/>
          </a:p>
          <a:p>
            <a:endParaRPr lang="en-US" altLang="zh-TW" sz="2400" dirty="0"/>
          </a:p>
          <a:p>
            <a:r>
              <a:rPr lang="zh-TW" altLang="en-US" sz="2400" dirty="0" smtClean="0"/>
              <a:t>另一方面我們提供給</a:t>
            </a:r>
            <a:r>
              <a:rPr lang="zh-TW" altLang="en-US" sz="2400" b="1" u="sng" dirty="0" smtClean="0"/>
              <a:t>想辦</a:t>
            </a:r>
            <a:r>
              <a:rPr lang="zh-TW" altLang="en-US" sz="2400" b="1" u="sng" dirty="0"/>
              <a:t>比賽的</a:t>
            </a:r>
            <a:r>
              <a:rPr lang="zh-TW" altLang="en-US" sz="2400" b="1" u="sng" dirty="0" smtClean="0"/>
              <a:t>人</a:t>
            </a:r>
            <a:r>
              <a:rPr lang="en-US" altLang="zh-TW" sz="2400" b="1" u="sng" dirty="0" smtClean="0"/>
              <a:t>(</a:t>
            </a:r>
            <a:r>
              <a:rPr lang="zh-TW" altLang="en-US" sz="2400" b="1" u="sng" dirty="0" smtClean="0"/>
              <a:t>主辦方</a:t>
            </a:r>
            <a:r>
              <a:rPr lang="en-US" altLang="zh-TW" sz="2400" b="1" u="sng" dirty="0" smtClean="0"/>
              <a:t>)</a:t>
            </a:r>
            <a:r>
              <a:rPr lang="zh-TW" altLang="en-US" sz="2400" b="1" dirty="0" smtClean="0"/>
              <a:t>與</a:t>
            </a:r>
            <a:r>
              <a:rPr lang="zh-TW" altLang="en-US" sz="2400" b="1" u="sng" dirty="0" smtClean="0"/>
              <a:t>參加比賽的人</a:t>
            </a:r>
            <a:r>
              <a:rPr lang="en-US" altLang="zh-TW" sz="2400" b="1" u="sng" dirty="0" smtClean="0"/>
              <a:t>(</a:t>
            </a:r>
            <a:r>
              <a:rPr lang="zh-TW" altLang="en-US" sz="2400" b="1" u="sng" dirty="0" smtClean="0"/>
              <a:t>球隊</a:t>
            </a:r>
            <a:r>
              <a:rPr lang="en-US" altLang="zh-TW" sz="2400" b="1" u="sng" dirty="0" smtClean="0"/>
              <a:t>)</a:t>
            </a:r>
            <a:r>
              <a:rPr lang="zh-TW" altLang="en-US" sz="2400" dirty="0" smtClean="0"/>
              <a:t>一個</a:t>
            </a:r>
            <a:r>
              <a:rPr lang="zh-TW" altLang="en-US" sz="2400" dirty="0"/>
              <a:t>輕鬆的</a:t>
            </a:r>
            <a:r>
              <a:rPr lang="zh-TW" altLang="en-US" sz="2400" dirty="0" smtClean="0"/>
              <a:t>流程</a:t>
            </a:r>
            <a:r>
              <a:rPr lang="zh-TW" altLang="en-US" sz="2400" dirty="0"/>
              <a:t>，</a:t>
            </a:r>
            <a:r>
              <a:rPr lang="zh-TW" altLang="en-US" sz="2400" dirty="0" smtClean="0"/>
              <a:t>從</a:t>
            </a:r>
            <a:r>
              <a:rPr lang="zh-TW" altLang="en-US" sz="2400" b="1" u="sng" dirty="0" smtClean="0"/>
              <a:t>賽季的建立</a:t>
            </a:r>
            <a:r>
              <a:rPr lang="zh-TW" altLang="en-US" sz="2400" dirty="0" smtClean="0"/>
              <a:t>、</a:t>
            </a:r>
            <a:r>
              <a:rPr lang="zh-TW" altLang="en-US" sz="2400" b="1" u="sng" dirty="0" smtClean="0"/>
              <a:t>比賽報名</a:t>
            </a:r>
            <a:r>
              <a:rPr lang="zh-TW" altLang="en-US" sz="2400" b="1" u="sng" dirty="0"/>
              <a:t>及</a:t>
            </a:r>
            <a:r>
              <a:rPr lang="zh-TW" altLang="en-US" sz="2400" b="1" u="sng" dirty="0" smtClean="0"/>
              <a:t>繳費</a:t>
            </a:r>
            <a:r>
              <a:rPr lang="zh-TW" altLang="en-US" sz="2400" dirty="0" smtClean="0"/>
              <a:t>、</a:t>
            </a:r>
            <a:r>
              <a:rPr lang="zh-TW" altLang="en-US" sz="2400" b="1" u="sng" dirty="0" smtClean="0"/>
              <a:t>場地與賽程的安排</a:t>
            </a:r>
            <a:r>
              <a:rPr lang="zh-TW" altLang="en-US" sz="2400" dirty="0" smtClean="0"/>
              <a:t>，都能透過簡單的操作來完成，希望</a:t>
            </a:r>
            <a:r>
              <a:rPr lang="zh-TW" altLang="en-US" sz="2400" dirty="0"/>
              <a:t>透過我們的</a:t>
            </a:r>
            <a:r>
              <a:rPr lang="zh-TW" altLang="en-US" sz="2400" dirty="0" smtClean="0"/>
              <a:t>網站</a:t>
            </a:r>
            <a:r>
              <a:rPr lang="zh-TW" altLang="en-US" sz="2400" dirty="0"/>
              <a:t>降低</a:t>
            </a:r>
            <a:r>
              <a:rPr lang="zh-TW" altLang="en-US" sz="2400" dirty="0" smtClean="0"/>
              <a:t>比賽的相關的程序，專注在比賽上</a:t>
            </a:r>
            <a:r>
              <a:rPr lang="zh-TW" altLang="en-US" sz="2400" dirty="0"/>
              <a:t>，</a:t>
            </a:r>
            <a:r>
              <a:rPr lang="zh-TW" altLang="en-US" sz="2400" dirty="0" smtClean="0"/>
              <a:t>增加參與</a:t>
            </a:r>
            <a:r>
              <a:rPr lang="zh-TW" altLang="en-US" sz="2400" dirty="0"/>
              <a:t>比賽的</a:t>
            </a:r>
            <a:r>
              <a:rPr lang="zh-TW" altLang="en-US" sz="2400" dirty="0" smtClean="0"/>
              <a:t>熱情及提高</a:t>
            </a:r>
            <a:r>
              <a:rPr lang="zh-TW" altLang="en-US" sz="2400" dirty="0"/>
              <a:t>對運動的</a:t>
            </a:r>
            <a:r>
              <a:rPr lang="zh-TW" altLang="en-US" sz="2400" dirty="0" smtClean="0"/>
              <a:t>興趣。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886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TM10001106[[fn=徽章]]</Template>
  <TotalTime>1117</TotalTime>
  <Words>528</Words>
  <Application>Microsoft Office PowerPoint</Application>
  <PresentationFormat>自訂</PresentationFormat>
  <Paragraphs>105</Paragraphs>
  <Slides>14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5" baseType="lpstr">
      <vt:lpstr>Badge</vt:lpstr>
      <vt:lpstr>JAVA養成班 第97期第一組</vt:lpstr>
      <vt:lpstr>組員介紹:</vt:lpstr>
      <vt:lpstr>組員介紹:</vt:lpstr>
      <vt:lpstr>組員介紹:</vt:lpstr>
      <vt:lpstr>組員介紹:</vt:lpstr>
      <vt:lpstr>組員介紹:</vt:lpstr>
      <vt:lpstr>組員介紹:</vt:lpstr>
      <vt:lpstr>組員介紹:</vt:lpstr>
      <vt:lpstr>源起() </vt:lpstr>
      <vt:lpstr>USE CASE()</vt:lpstr>
      <vt:lpstr>關聯式資料庫表格</vt:lpstr>
      <vt:lpstr>活動圖()</vt:lpstr>
      <vt:lpstr>開發環境與技術()</vt:lpstr>
      <vt:lpstr>感謝()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JAVA養成班第97期第一組</dc:title>
  <dc:creator>Student</dc:creator>
  <cp:lastModifiedBy>Frank Lai</cp:lastModifiedBy>
  <cp:revision>322</cp:revision>
  <dcterms:created xsi:type="dcterms:W3CDTF">2017-11-13T03:17:42Z</dcterms:created>
  <dcterms:modified xsi:type="dcterms:W3CDTF">2017-11-16T16:06:34Z</dcterms:modified>
</cp:coreProperties>
</file>

<file path=docProps/thumbnail.jpeg>
</file>